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1D21-B7B9-4EBD-83EA-F104A38121D6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B299A-1F2A-4686-9A21-BEA92124AF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254B-2F5A-4B19-8445-68F088127A4F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F6B8D-FDA6-4ACC-B193-CE9EB633A2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22FF-898D-41E6-A6ED-136AF6B94FE2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4D6B4-B6D6-47BD-A32F-2D5D96BB83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779B-8089-4165-9151-78C8299C79F9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5249E-08BC-4897-B79E-835CAD11F7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353C-FB88-49C4-9D3D-B66B8D9FB383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2CD29-6704-4901-843D-50B45255D8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BC449-6917-40E9-B6E5-27F1E1EA2E3C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12537-CFF6-47D3-9523-A9CC8BF7F8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F2C24-E328-43E9-A38D-09334BFF2A9F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CE3C6-761B-4E82-9F57-B84AF0E4C4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99CF9-8D4E-4F29-894E-0C2FB1A1D6A9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FED58-DAF6-4F20-A639-98E4C68DFF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DE28B-D6FD-4C5E-847D-D7C7C7417C93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1F641-949B-4EEF-AF2A-F5A92B5154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F3161-DD52-43F5-B3AD-014F478D36BE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CC0F1-32C2-4952-8657-DADD3E0FFE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6951C-CCD1-4E5F-ACE4-20B9BD0D4E5A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AA957-5FE6-4CBC-AF2C-B5DAF77318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EB289A-BBA3-4548-BB4E-40BFE3DBC1BE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CE62923-7E3F-45B9-9C99-E483D762A7A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12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image" Target="../media/image5.jpeg"/><Relationship Id="rId4" Type="http://schemas.openxmlformats.org/officeDocument/2006/relationships/image" Target="../media/image1.png"/><Relationship Id="rId9" Type="http://schemas.openxmlformats.org/officeDocument/2006/relationships/image" Target="../media/image3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9547" y="4103649"/>
            <a:ext cx="6858000" cy="490654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WellwaitFree" pitchFamily="50" charset="-52"/>
              </a:rPr>
              <a:t>Знаешь ли ты животных?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05195" y="2163336"/>
            <a:ext cx="67679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latin typeface="WellwaitFree" pitchFamily="50" charset="-52"/>
              </a:rPr>
              <a:t>Домашнее </a:t>
            </a: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latin typeface="WellwaitFree" pitchFamily="50" charset="-52"/>
              </a:rPr>
              <a:t>или </a:t>
            </a: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latin typeface="WellwaitFree" pitchFamily="50" charset="-52"/>
              </a:rPr>
              <a:t>дикое</a:t>
            </a: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latin typeface="WellwaitFree" pitchFamily="50" charset="-52"/>
              </a:rPr>
              <a:t>?</a:t>
            </a:r>
            <a:endParaRPr lang="ru-RU" sz="6000" dirty="0">
              <a:solidFill>
                <a:schemeClr val="accent5">
                  <a:lumMod val="75000"/>
                </a:schemeClr>
              </a:solidFill>
              <a:latin typeface="WellwaitFree" pitchFamily="50" charset="-52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206191" y="4861931"/>
            <a:ext cx="6187068" cy="69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WellwaitFree" pitchFamily="50" charset="-52"/>
                <a:ea typeface="+mn-ea"/>
                <a:cs typeface="+mn-cs"/>
              </a:rPr>
              <a:t>Выполнила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WellwaitFree" pitchFamily="50" charset="-52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WellwaitFree" pitchFamily="50" charset="-52"/>
                <a:ea typeface="+mn-ea"/>
                <a:cs typeface="+mn-cs"/>
              </a:rPr>
              <a:t>Горячевская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WellwaitFree" pitchFamily="50" charset="-52"/>
                <a:ea typeface="+mn-ea"/>
                <a:cs typeface="+mn-cs"/>
              </a:rPr>
              <a:t> В.Н.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Жираф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20323" y="3392716"/>
            <a:ext cx="1666419" cy="2160000"/>
          </a:xfrm>
          <a:prstGeom prst="rect">
            <a:avLst/>
          </a:prstGeom>
        </p:spPr>
      </p:pic>
      <p:pic>
        <p:nvPicPr>
          <p:cNvPr id="30" name="Рисунок 29" descr="Лев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8379" y="2577516"/>
            <a:ext cx="1542861" cy="1440000"/>
          </a:xfrm>
          <a:prstGeom prst="rect">
            <a:avLst/>
          </a:prstGeom>
        </p:spPr>
      </p:pic>
      <p:pic>
        <p:nvPicPr>
          <p:cNvPr id="31" name="Рисунок 30" descr="Лиса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7479" y="964937"/>
            <a:ext cx="1273529" cy="1440000"/>
          </a:xfrm>
          <a:prstGeom prst="rect">
            <a:avLst/>
          </a:prstGeom>
        </p:spPr>
      </p:pic>
      <p:pic>
        <p:nvPicPr>
          <p:cNvPr id="32" name="Рисунок 31" descr="Медведь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713573" y="743009"/>
            <a:ext cx="1416900" cy="1440000"/>
          </a:xfrm>
          <a:prstGeom prst="rect">
            <a:avLst/>
          </a:prstGeom>
        </p:spPr>
      </p:pic>
      <p:pic>
        <p:nvPicPr>
          <p:cNvPr id="33" name="Рисунок 32" descr="Слон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8892" y="4369178"/>
            <a:ext cx="1675468" cy="1440000"/>
          </a:xfrm>
          <a:prstGeom prst="rect">
            <a:avLst/>
          </a:prstGeom>
        </p:spPr>
      </p:pic>
      <p:pic>
        <p:nvPicPr>
          <p:cNvPr id="35" name="Рисунок 34" descr="Кошка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779" y="2129387"/>
            <a:ext cx="1414588" cy="1440000"/>
          </a:xfrm>
          <a:prstGeom prst="rect">
            <a:avLst/>
          </a:prstGeom>
        </p:spPr>
      </p:pic>
      <p:pic>
        <p:nvPicPr>
          <p:cNvPr id="36" name="Рисунок 35" descr="Лошадка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0107" y="4033800"/>
            <a:ext cx="1032000" cy="1440000"/>
          </a:xfrm>
          <a:prstGeom prst="rect">
            <a:avLst/>
          </a:prstGeom>
        </p:spPr>
      </p:pic>
      <p:pic>
        <p:nvPicPr>
          <p:cNvPr id="37" name="Рисунок 36" descr="Свинка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00"/>
          <a:stretch>
            <a:fillRect/>
          </a:stretch>
        </p:blipFill>
        <p:spPr>
          <a:xfrm>
            <a:off x="3369190" y="1186544"/>
            <a:ext cx="1167879" cy="900000"/>
          </a:xfrm>
          <a:prstGeom prst="rect">
            <a:avLst/>
          </a:prstGeom>
        </p:spPr>
      </p:pic>
      <p:pic>
        <p:nvPicPr>
          <p:cNvPr id="38" name="Рисунок 37" descr="Собака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 rot="1297339" flipH="1">
            <a:off x="3041121" y="4186842"/>
            <a:ext cx="1415172" cy="1440000"/>
          </a:xfrm>
          <a:prstGeom prst="rect">
            <a:avLst/>
          </a:prstGeom>
        </p:spPr>
      </p:pic>
      <p:pic>
        <p:nvPicPr>
          <p:cNvPr id="39" name="Рисунок 38" descr="Ослик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60887" y="1039585"/>
            <a:ext cx="1257937" cy="1440000"/>
          </a:xfrm>
          <a:prstGeom prst="rect">
            <a:avLst/>
          </a:prstGeom>
        </p:spPr>
      </p:pic>
      <p:sp>
        <p:nvSpPr>
          <p:cNvPr id="40" name="Заголовок 39"/>
          <p:cNvSpPr>
            <a:spLocks noGrp="1"/>
          </p:cNvSpPr>
          <p:nvPr>
            <p:ph type="title"/>
          </p:nvPr>
        </p:nvSpPr>
        <p:spPr>
          <a:xfrm>
            <a:off x="2427514" y="2694668"/>
            <a:ext cx="4615544" cy="1325563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WellwaitFree" pitchFamily="50" charset="-52"/>
              </a:rPr>
              <a:t>Выбери только домашних животных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WellwaitFree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Жираф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80" y="3705626"/>
            <a:ext cx="1666419" cy="1120523"/>
          </a:xfrm>
          <a:prstGeom prst="rect">
            <a:avLst/>
          </a:prstGeom>
        </p:spPr>
      </p:pic>
      <p:pic>
        <p:nvPicPr>
          <p:cNvPr id="30" name="Рисунок 29" descr="Лев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0460" y="2414230"/>
            <a:ext cx="1488369" cy="2088000"/>
          </a:xfrm>
          <a:prstGeom prst="rect">
            <a:avLst/>
          </a:prstGeom>
        </p:spPr>
      </p:pic>
      <p:pic>
        <p:nvPicPr>
          <p:cNvPr id="31" name="Рисунок 30" descr="Лиса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293" y="1073793"/>
            <a:ext cx="1074914" cy="1260000"/>
          </a:xfrm>
          <a:prstGeom prst="rect">
            <a:avLst/>
          </a:prstGeom>
        </p:spPr>
      </p:pic>
      <p:pic>
        <p:nvPicPr>
          <p:cNvPr id="32" name="Рисунок 31" descr="Медведь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2374" y="851866"/>
            <a:ext cx="1112727" cy="1440000"/>
          </a:xfrm>
          <a:prstGeom prst="rect">
            <a:avLst/>
          </a:prstGeom>
        </p:spPr>
      </p:pic>
      <p:pic>
        <p:nvPicPr>
          <p:cNvPr id="33" name="Рисунок 32" descr="Слон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7597" y="4336521"/>
            <a:ext cx="1542857" cy="1440000"/>
          </a:xfrm>
          <a:prstGeom prst="rect">
            <a:avLst/>
          </a:prstGeom>
        </p:spPr>
      </p:pic>
      <p:pic>
        <p:nvPicPr>
          <p:cNvPr id="35" name="Рисунок 34" descr="Кошка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179" y="2163217"/>
            <a:ext cx="1452321" cy="1476000"/>
          </a:xfrm>
          <a:prstGeom prst="rect">
            <a:avLst/>
          </a:prstGeom>
        </p:spPr>
      </p:pic>
      <p:pic>
        <p:nvPicPr>
          <p:cNvPr id="36" name="Рисунок 35" descr="Лошадка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5564" y="4264047"/>
            <a:ext cx="1219133" cy="1260000"/>
          </a:xfrm>
          <a:prstGeom prst="rect">
            <a:avLst/>
          </a:prstGeom>
        </p:spPr>
      </p:pic>
      <p:pic>
        <p:nvPicPr>
          <p:cNvPr id="37" name="Рисунок 36" descr="Свинка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389467" y="4255795"/>
            <a:ext cx="1912675" cy="1440000"/>
          </a:xfrm>
          <a:prstGeom prst="rect">
            <a:avLst/>
          </a:prstGeom>
        </p:spPr>
      </p:pic>
      <p:pic>
        <p:nvPicPr>
          <p:cNvPr id="38" name="Рисунок 37" descr="Собака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926887" y="855814"/>
            <a:ext cx="1273526" cy="1440000"/>
          </a:xfrm>
          <a:prstGeom prst="rect">
            <a:avLst/>
          </a:prstGeom>
        </p:spPr>
      </p:pic>
      <p:pic>
        <p:nvPicPr>
          <p:cNvPr id="39" name="Рисунок 38" descr="Ослик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173" y="1218031"/>
            <a:ext cx="1218462" cy="1260000"/>
          </a:xfrm>
          <a:prstGeom prst="rect">
            <a:avLst/>
          </a:prstGeom>
        </p:spPr>
      </p:pic>
      <p:sp>
        <p:nvSpPr>
          <p:cNvPr id="40" name="Заголовок 39"/>
          <p:cNvSpPr>
            <a:spLocks noGrp="1"/>
          </p:cNvSpPr>
          <p:nvPr>
            <p:ph type="title"/>
          </p:nvPr>
        </p:nvSpPr>
        <p:spPr>
          <a:xfrm>
            <a:off x="2449286" y="2738211"/>
            <a:ext cx="4615544" cy="1325563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WellwaitFree" pitchFamily="50" charset="-52"/>
              </a:rPr>
              <a:t>Выбери только тех животных, которые живут в лесу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WellwaitFree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23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Выбери только домашних животных</vt:lpstr>
      <vt:lpstr>Выбери только тех животных, которые живут в лесу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cp:lastModifiedBy>Шеф</cp:lastModifiedBy>
  <cp:revision>8</cp:revision>
  <dcterms:created xsi:type="dcterms:W3CDTF">2014-10-29T09:11:03Z</dcterms:created>
  <dcterms:modified xsi:type="dcterms:W3CDTF">2017-09-29T18:03:53Z</dcterms:modified>
</cp:coreProperties>
</file>